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6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048-9F33-40E0-9941-8ED1F755346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95FDEA-82B6-4539-BDC1-832AF21319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048-9F33-40E0-9941-8ED1F755346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DEA-82B6-4539-BDC1-832AF2131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048-9F33-40E0-9941-8ED1F755346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DEA-82B6-4539-BDC1-832AF2131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048-9F33-40E0-9941-8ED1F755346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DEA-82B6-4539-BDC1-832AF2131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048-9F33-40E0-9941-8ED1F755346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DEA-82B6-4539-BDC1-832AF2131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048-9F33-40E0-9941-8ED1F755346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DEA-82B6-4539-BDC1-832AF21319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048-9F33-40E0-9941-8ED1F755346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DEA-82B6-4539-BDC1-832AF21319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048-9F33-40E0-9941-8ED1F755346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DEA-82B6-4539-BDC1-832AF2131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048-9F33-40E0-9941-8ED1F755346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DEA-82B6-4539-BDC1-832AF2131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048-9F33-40E0-9941-8ED1F755346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DEA-82B6-4539-BDC1-832AF2131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048-9F33-40E0-9941-8ED1F755346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FDEA-82B6-4539-BDC1-832AF21319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CB9C048-9F33-40E0-9941-8ED1F7553466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995FDEA-82B6-4539-BDC1-832AF21319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0"/>
            <a:ext cx="7406640" cy="7831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REDXA/MARS Field Day 2016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0"/>
            <a:ext cx="7406640" cy="409353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3200" dirty="0" smtClean="0"/>
              <a:t>Friday, June 24</a:t>
            </a:r>
          </a:p>
          <a:p>
            <a:pPr algn="ctr"/>
            <a:r>
              <a:rPr lang="en-US" sz="3200" dirty="0" smtClean="0"/>
              <a:t>Saturday, June 25</a:t>
            </a:r>
          </a:p>
          <a:p>
            <a:pPr algn="ctr"/>
            <a:r>
              <a:rPr lang="en-US" sz="3200" dirty="0" smtClean="0"/>
              <a:t>Sunday, June 26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…at a new location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023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Field Day Scoring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295400"/>
            <a:ext cx="7406640" cy="5181600"/>
          </a:xfrm>
        </p:spPr>
        <p:txBody>
          <a:bodyPr>
            <a:normAutofit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Class 2A – W6SG  (W6KB GOTA)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Basic Points:  1 for Phone, 2 for CW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Multiplier:      x2 for low power	</a:t>
            </a:r>
          </a:p>
        </p:txBody>
      </p:sp>
    </p:spTree>
    <p:extLst>
      <p:ext uri="{BB962C8B-B14F-4D97-AF65-F5344CB8AC3E}">
        <p14:creationId xmlns:p14="http://schemas.microsoft.com/office/powerpoint/2010/main" val="1108727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Field Day Scoring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295400"/>
            <a:ext cx="7406640" cy="5181600"/>
          </a:xfrm>
        </p:spPr>
        <p:txBody>
          <a:bodyPr>
            <a:normAutofit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Bonus Points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Emergency Power: 200 Points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Media Publicity: 100 </a:t>
            </a:r>
            <a:r>
              <a:rPr lang="en-US" sz="2000" dirty="0" smtClean="0"/>
              <a:t>Points </a:t>
            </a:r>
            <a:endParaRPr lang="en-US" sz="20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Public Information Table: 100 Points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Message to Section Manager: 100 Points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Message Handling: 10 per, 100 Points </a:t>
            </a:r>
            <a:r>
              <a:rPr lang="en-US" sz="2000" dirty="0" smtClean="0"/>
              <a:t>total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Satellite </a:t>
            </a:r>
            <a:r>
              <a:rPr lang="en-US" sz="2000" dirty="0" smtClean="0"/>
              <a:t>QSO (Maybe): 100 Points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Alternate Power (5 QSOs) 100 Points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Copy ARRL Bulletin:  100 Points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Educational Activity (TBD) 100 Points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Visit by ‘served agency’: 100 Points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Visit by elected official (Maybe):  100 Points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Web Submission of logs: 50 Points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8682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Field Day Scoring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295400"/>
            <a:ext cx="7406640" cy="5181600"/>
          </a:xfrm>
        </p:spPr>
        <p:txBody>
          <a:bodyPr>
            <a:normAutofit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Bonus Points</a:t>
            </a:r>
          </a:p>
          <a:p>
            <a:endParaRPr lang="en-US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GOTA STATION  Normal Points + Bonus: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20 for each 20 QSO’s per GOTA op (100 Max per OP)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Bonus DOUBLED if there was a coach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l"/>
            <a:endParaRPr lang="en-US" dirty="0" smtClean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5851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Field Day Scoring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295400"/>
            <a:ext cx="7406640" cy="5181600"/>
          </a:xfrm>
        </p:spPr>
        <p:txBody>
          <a:bodyPr>
            <a:normAutofit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Bonus Points</a:t>
            </a:r>
          </a:p>
          <a:p>
            <a:endParaRPr lang="en-US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GOTA STATION  Normal Points + Bonus: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20 for each 20 QSO’s per GOTA op (100 Max per OP)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Bonus DOUBLED if there was a coach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Youth Participation: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Op 18 or younger: 20 points.  Only one QSO needed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100 Points Max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85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Field Day Scoring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295400"/>
            <a:ext cx="7406640" cy="5181600"/>
          </a:xfrm>
        </p:spPr>
        <p:txBody>
          <a:bodyPr>
            <a:normAutofit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Bonus Points – New Categories</a:t>
            </a:r>
          </a:p>
          <a:p>
            <a:r>
              <a:rPr lang="en-US" dirty="0" smtClean="0"/>
              <a:t>	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Social Media: 100 Points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Facebook page, Twitter, Instagram</a:t>
            </a:r>
          </a:p>
          <a:p>
            <a:pPr lvl="2" algn="l"/>
            <a:endParaRPr lang="en-US" sz="20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Safety Officer</a:t>
            </a:r>
            <a:r>
              <a:rPr lang="en-US" sz="2400" dirty="0" smtClean="0"/>
              <a:t>: 100 Points</a:t>
            </a:r>
            <a:endParaRPr lang="en-US" sz="2400" dirty="0" smtClean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Follow Checklist in 2016 FD Package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406640" cy="783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Join Us for Field Day 2016!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001000" cy="5181600"/>
          </a:xfrm>
        </p:spPr>
        <p:txBody>
          <a:bodyPr>
            <a:noAutofit/>
          </a:bodyPr>
          <a:lstStyle/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Antenna Setup: 	Friday, June 24 10:00 am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Operate: 		Saturday, June 25 11:00 am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Break Down:	Sunday, June 26, 11:00 am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Advance Operating Reservations – N6IE</a:t>
            </a:r>
          </a:p>
          <a:p>
            <a:pPr lvl="2" algn="l"/>
            <a:r>
              <a:rPr lang="en-US" sz="2400" dirty="0"/>
              <a:t> </a:t>
            </a:r>
            <a:r>
              <a:rPr lang="en-US" sz="2400" dirty="0" smtClean="0"/>
              <a:t>             (Sign-in Boards will be used)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8755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57200"/>
            <a:ext cx="7406640" cy="7831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REDXA/MARS Field Day 2016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406640" cy="4093536"/>
          </a:xfrm>
        </p:spPr>
        <p:txBody>
          <a:bodyPr/>
          <a:lstStyle/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3200" dirty="0" smtClean="0"/>
              <a:t>5223 </a:t>
            </a:r>
            <a:r>
              <a:rPr lang="en-US" sz="3200" dirty="0"/>
              <a:t>Red Hill Road, Petaluma, </a:t>
            </a:r>
            <a:r>
              <a:rPr lang="en-US" sz="3200" dirty="0" smtClean="0"/>
              <a:t>CA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“The Monkey Ranch”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6544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406640" cy="7831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REDXA/MARS Field Day 2016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905000"/>
            <a:ext cx="6263640" cy="40386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20906"/>
            <a:ext cx="8298403" cy="520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89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740664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REDXA/MARS Field Day 2016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133600"/>
            <a:ext cx="7101840" cy="38100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51219" cy="52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26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Site Amenities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093536"/>
          </a:xfrm>
        </p:spPr>
        <p:txBody>
          <a:bodyPr>
            <a:normAutofit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Easy accessibility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Adequate parking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Electric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Lights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Water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Bar-B-Q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Plenty of room for antennas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Shelter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dirty="0" smtClean="0"/>
              <a:t>Reasonable cost</a:t>
            </a:r>
          </a:p>
        </p:txBody>
      </p:sp>
    </p:spTree>
    <p:extLst>
      <p:ext uri="{BB962C8B-B14F-4D97-AF65-F5344CB8AC3E}">
        <p14:creationId xmlns:p14="http://schemas.microsoft.com/office/powerpoint/2010/main" val="23150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530" y="381000"/>
            <a:ext cx="7406640" cy="783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Shelter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5029200"/>
            <a:ext cx="7406640" cy="9144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The Party Barn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2169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9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848" y="364380"/>
            <a:ext cx="7406640" cy="783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Shelter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306" y="5943600"/>
            <a:ext cx="7406640" cy="533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smtClean="0"/>
              <a:t>Party Barn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1628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5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Site 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5029200"/>
            <a:ext cx="7406640" cy="9144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35675" cy="498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3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6019800"/>
            <a:ext cx="7406640" cy="457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As good or better than MR&amp;GC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934200" cy="476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01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233</TotalTime>
  <Words>299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Perspective</vt:lpstr>
      <vt:lpstr>REDXA/MARS Field Day 2016</vt:lpstr>
      <vt:lpstr>REDXA/MARS Field Day 2016</vt:lpstr>
      <vt:lpstr>REDXA/MARS Field Day 2016</vt:lpstr>
      <vt:lpstr>REDXA/MARS Field Day 2016</vt:lpstr>
      <vt:lpstr>Site Amenities</vt:lpstr>
      <vt:lpstr>Shelter</vt:lpstr>
      <vt:lpstr>Shelter</vt:lpstr>
      <vt:lpstr>Site Map</vt:lpstr>
      <vt:lpstr>Propagation</vt:lpstr>
      <vt:lpstr>Field Day Scoring</vt:lpstr>
      <vt:lpstr>Field Day Scoring</vt:lpstr>
      <vt:lpstr>Field Day Scoring</vt:lpstr>
      <vt:lpstr>Field Day Scoring</vt:lpstr>
      <vt:lpstr>Field Day Scoring</vt:lpstr>
      <vt:lpstr>Join Us for Field Day 2016!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REDXA/MARS Field Day 2016</dc:title>
  <dc:creator>Ronald Castro</dc:creator>
  <cp:lastModifiedBy>Ronald Castro</cp:lastModifiedBy>
  <cp:revision>17</cp:revision>
  <dcterms:created xsi:type="dcterms:W3CDTF">2016-05-06T17:48:28Z</dcterms:created>
  <dcterms:modified xsi:type="dcterms:W3CDTF">2016-05-10T21:22:15Z</dcterms:modified>
</cp:coreProperties>
</file>